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Leading AI Adoption: A Strategic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outlines the critical leadership skills and strategies for successfully integrating AI into your organization.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85661"/>
            <a:ext cx="28124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Akshay Damodar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9410"/>
            <a:ext cx="8810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Building an AI-Ready Workforce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382" y="4207788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05" y="4207788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028" y="4207788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807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Understanding AI's Potential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7567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Transformative Technology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can revolutionize business processes, enhance customer experiences, and create new revenue streams.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Disruptive Forces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is also reshaping industries, creating new opportunities and challenges for businesses to adapt.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8639770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Traits of Effective AI Leadership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2978" y="4807982"/>
            <a:ext cx="154662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Visionary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Articulating a clear and compelling vision for AI adoption within the organization.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78566" y="4807982"/>
            <a:ext cx="204430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Aligning AI initiatives with business goals and ensuring they drive value.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142" y="6491883"/>
            <a:ext cx="186214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Data-Driven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Prioritizing data quality and analytics to inform AI decisions and optimize results.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77614" y="6491883"/>
            <a:ext cx="20633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Collaborative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Fostering a culture of collaboration across teams and departments.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76551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Developing a Clear AI Vision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4599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Define Goals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97531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Set clear objectives for AI adoption, specifying its role in achieving business outcomes.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369588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498175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106347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724989"/>
            <a:ext cx="3037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Identify Opportunities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215408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potential areas where AI can generate significant value, improve efficiency, or unlock new possibilities.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2032754"/>
          </a:xfrm>
          <a:prstGeom prst="roundRect">
            <a:avLst>
              <a:gd name="adj" fmla="val 468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070997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Develop Roadmap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 a detailed roadmap outlining the implementation process, timelines, and key milestones.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3" y="766048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Aligning AI with Strategic Goals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93" y="2405063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493" y="3145155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Alignment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6493" y="3602355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Ensuring that AI initiatives are aligned with the organization's strategic priorities.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991" y="2405063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6991" y="3145155"/>
            <a:ext cx="280416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Measurable Outcomes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6991" y="3602355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Defining key performance indicators (KPIs) to measure the impact and success of AI projects.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93" y="5251490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6493" y="599158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Integration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6493" y="6448782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Building robust data infrastructure and ensuring data quality for AI model training and deployment.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Fostering Innovation and Adaptability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Experimentation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Encouraging a culture of experimentation and rapid prototyping to test and learn from AI solutions.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85242"/>
            <a:ext cx="2852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Staying updated on advancements in AI technology and adopting best practices for successful implementation.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Agile Approach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Embracing an agile methodology to adapt AI projects based on feedback and evolving business needs.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11003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Leveraging Data and Predictive Analytics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9308" y="2959179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Strategy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Developing a comprehensive data strategy that prioritizes data quality and accessibility for AI.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472" y="4469249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Utilizing predictive analytics to identify trends, forecast outcomes, and support informed decision-making.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6092" y="6195774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Converting data insights into actionable steps to optimize business processes and improve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592455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Integrating AI into Operations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23" y="2262188"/>
            <a:ext cx="1077278" cy="19309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2477572"/>
            <a:ext cx="303002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Workflow Optimization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0836" y="2943344"/>
            <a:ext cx="623554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Automating repetitive tasks and processes to increase efficiency and free up human resources for strategic work.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23" y="4193143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44085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Insights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0836" y="48743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Integrating AI into existing systems to provide real-time insights and support better decision-making.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5916692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6132076"/>
            <a:ext cx="331458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Continuous Improvement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0836" y="65978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Monitoring and evaluating AI performance to identify areas for improvement and optimize its impact.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889635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Ethical Considerations and Responsible AI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089" y="2575084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1289923" y="350460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Transparency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5089" y="3946327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Ensuring transparency and accountability in AI decision-making.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5233" y="2575084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5300067" y="350460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Fairness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25233" y="3946327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Avoiding bias and promoting fairness in AI algorithms and outputs.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15089" y="5315069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1289923" y="6244590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Privacy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15089" y="6686312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Protecting user data and ensuring compliance with privacy regulations.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2025-01-19T13:05:49Z</dcterms:created>
  <dcterms:modified xsi:type="dcterms:W3CDTF">2025-01-19T13:05:49Z</dcterms:modified>
</cp:coreProperties>
</file>